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Nunito Semi Bold" panose="020B0604020202020204" charset="0"/>
      <p:regular r:id="rId15"/>
    </p:embeddedFont>
    <p:embeddedFont>
      <p:font typeface="PT Sans" panose="020B0503020203020204" pitchFamily="34" charset="0"/>
      <p:regular r:id="rId16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62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2024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669857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Eczema Diagnosis System: A Knowledge-Based Approach Using Streamlit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5158740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6826687" y="5140881"/>
            <a:ext cx="2296716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Problem Statement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 create a system that aids users in diagnosing potential eczema conditions based on symptoms.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Importance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57080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Eczema affects millions and requires timely attention. Early identification can prevent complications.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9624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Knowledge Representation Techniques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163253"/>
            <a:ext cx="3614618" cy="3669982"/>
          </a:xfrm>
          <a:prstGeom prst="roundRect">
            <a:avLst>
              <a:gd name="adj" fmla="val 9934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99899" y="3425428"/>
            <a:ext cx="309026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Symptoms Categorization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99899" y="4272915"/>
            <a:ext cx="3090267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Universal Symptoms: Shared by all eczema types (e.g., rash, itchy skin). Type-Specific Symptoms: Symptoms linked to specific eczema types (e.g., blisters, swelling).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3163253"/>
            <a:ext cx="3614618" cy="3669982"/>
          </a:xfrm>
          <a:prstGeom prst="roundRect">
            <a:avLst>
              <a:gd name="adj" fmla="val 9934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53833" y="3425428"/>
            <a:ext cx="284202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Rule-Based Diagnosis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53833" y="3920966"/>
            <a:ext cx="3090267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Logical conditions define diagnosis outcomes. Intersection of input symptoms with predefined sets.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86881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System Architecture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1711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76238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Streamlit for user interaction and symptom input.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41711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Backend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76238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Python-based rule-checking system for diagnosis.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66842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Reasoning Process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667857" y="2731413"/>
            <a:ext cx="30480" cy="3829645"/>
          </a:xfrm>
          <a:prstGeom prst="roundRect">
            <a:avLst>
              <a:gd name="adj" fmla="val 1178055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921877" y="3254573"/>
            <a:ext cx="837724" cy="30480"/>
          </a:xfrm>
          <a:prstGeom prst="roundRect">
            <a:avLst>
              <a:gd name="adj" fmla="val 1178055"/>
            </a:avLst>
          </a:prstGeom>
          <a:solidFill>
            <a:srgbClr val="F2B42D"/>
          </a:solidFill>
          <a:ln/>
        </p:spPr>
      </p:sp>
      <p:sp>
        <p:nvSpPr>
          <p:cNvPr id="6" name="Shape 3"/>
          <p:cNvSpPr/>
          <p:nvPr/>
        </p:nvSpPr>
        <p:spPr>
          <a:xfrm>
            <a:off x="6413837" y="3000613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81715" y="3100864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999690" y="2970728"/>
            <a:ext cx="57929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User selects symptoms from a checklist.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6921877" y="4355544"/>
            <a:ext cx="837724" cy="30480"/>
          </a:xfrm>
          <a:prstGeom prst="roundRect">
            <a:avLst>
              <a:gd name="adj" fmla="val 1178055"/>
            </a:avLst>
          </a:prstGeom>
          <a:solidFill>
            <a:srgbClr val="D7425E"/>
          </a:solidFill>
          <a:ln/>
        </p:spPr>
      </p:sp>
      <p:sp>
        <p:nvSpPr>
          <p:cNvPr id="10" name="Shape 7"/>
          <p:cNvSpPr/>
          <p:nvPr/>
        </p:nvSpPr>
        <p:spPr>
          <a:xfrm>
            <a:off x="6413837" y="4101584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81715" y="4201835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7999690" y="4071699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Symptoms are matched against predefined universal and type-specific categories.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6921877" y="5839539"/>
            <a:ext cx="837724" cy="30480"/>
          </a:xfrm>
          <a:prstGeom prst="roundRect">
            <a:avLst>
              <a:gd name="adj" fmla="val 1178055"/>
            </a:avLst>
          </a:prstGeom>
          <a:solidFill>
            <a:srgbClr val="DD785E"/>
          </a:solidFill>
          <a:ln/>
        </p:spPr>
      </p:sp>
      <p:sp>
        <p:nvSpPr>
          <p:cNvPr id="14" name="Shape 11"/>
          <p:cNvSpPr/>
          <p:nvPr/>
        </p:nvSpPr>
        <p:spPr>
          <a:xfrm>
            <a:off x="6413837" y="5585579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581715" y="5685830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7999690" y="5555694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Diagnosis is based on matching rules: Presence of all universal symptoms → Eczema confirmed.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6633" y="539948"/>
            <a:ext cx="5382339" cy="577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Challenges and Solutions</a:t>
            </a:r>
            <a:endParaRPr lang="en-US" sz="36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33" y="1411248"/>
            <a:ext cx="980956" cy="15696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61793" y="1607344"/>
            <a:ext cx="649557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Challenge: Handling ambiguous or incomplete input.</a:t>
            </a:r>
            <a:endParaRPr lang="en-US" sz="15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633" y="2980849"/>
            <a:ext cx="980956" cy="156960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961793" y="3176945"/>
            <a:ext cx="649557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Solution: Provide a fallback message suggesting consultation with a doctor.</a:t>
            </a:r>
            <a:endParaRPr lang="en-US" sz="15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33" y="4550450"/>
            <a:ext cx="980956" cy="156960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961793" y="4746546"/>
            <a:ext cx="649557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Challenge: Representing diverse eczema types.</a:t>
            </a:r>
            <a:endParaRPr lang="en-US" sz="15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633" y="6120051"/>
            <a:ext cx="980956" cy="1569601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961793" y="6316147"/>
            <a:ext cx="649557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Solution: Defined clear rule sets for each type.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02967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Demonstration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5092660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59303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Input symptoms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37724" y="6425922"/>
            <a:ext cx="629793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user can interact with the system through a user-friendly interface.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627" y="5092660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94627" y="5930384"/>
            <a:ext cx="286250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Observe the diagnosis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494627" y="6425922"/>
            <a:ext cx="629804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system processes the input and displays the potential diagnosis.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8985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Conclusion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638" y="2872621"/>
            <a:ext cx="2137529" cy="11825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86570" y="3366016"/>
            <a:ext cx="17954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5384482" y="3287911"/>
            <a:ext cx="721875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Knowledge-based systems simplify medical diagnostics.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204936" y="4069794"/>
            <a:ext cx="8527971" cy="15240"/>
          </a:xfrm>
          <a:prstGeom prst="roundRect">
            <a:avLst>
              <a:gd name="adj" fmla="val 2356110"/>
            </a:avLst>
          </a:prstGeom>
          <a:solidFill>
            <a:srgbClr val="F2B42D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814" y="4114919"/>
            <a:ext cx="4275058" cy="118252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86570" y="4466868"/>
            <a:ext cx="17954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9" name="Text 5"/>
          <p:cNvSpPr/>
          <p:nvPr/>
        </p:nvSpPr>
        <p:spPr>
          <a:xfrm>
            <a:off x="6453187" y="4530209"/>
            <a:ext cx="548437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Streamlit ensures user-friendly interaction.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6273641" y="5312093"/>
            <a:ext cx="7459266" cy="15240"/>
          </a:xfrm>
          <a:prstGeom prst="roundRect">
            <a:avLst>
              <a:gd name="adj" fmla="val 2356110"/>
            </a:avLst>
          </a:prstGeom>
          <a:solidFill>
            <a:srgbClr val="D7425E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109" y="5357217"/>
            <a:ext cx="6412587" cy="118252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86570" y="5709166"/>
            <a:ext cx="17954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3" name="Text 8"/>
          <p:cNvSpPr/>
          <p:nvPr/>
        </p:nvSpPr>
        <p:spPr>
          <a:xfrm>
            <a:off x="7522012" y="5596533"/>
            <a:ext cx="6031349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Future scope: Integrating additional skin conditions.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256</Words>
  <Application>Microsoft Office PowerPoint</Application>
  <PresentationFormat>Custom</PresentationFormat>
  <Paragraphs>48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Nunito Semi Bold</vt:lpstr>
      <vt:lpstr>Arial</vt:lpstr>
      <vt:lpstr>PT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Muneer Ahmed</cp:lastModifiedBy>
  <cp:revision>2</cp:revision>
  <dcterms:created xsi:type="dcterms:W3CDTF">2024-12-30T08:56:20Z</dcterms:created>
  <dcterms:modified xsi:type="dcterms:W3CDTF">2024-12-30T11:42:06Z</dcterms:modified>
</cp:coreProperties>
</file>